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7" r:id="rId26"/>
    <p:sldId id="281" r:id="rId27"/>
    <p:sldId id="282" r:id="rId28"/>
    <p:sldId id="283" r:id="rId29"/>
    <p:sldId id="284" r:id="rId30"/>
    <p:sldId id="285" r:id="rId31"/>
    <p:sldId id="286" r:id="rId32"/>
    <p:sldId id="279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Lato" panose="020B0604020202020204" charset="0"/>
      <p:regular r:id="rId39"/>
      <p:bold r:id="rId40"/>
      <p:italic r:id="rId41"/>
      <p:boldItalic r:id="rId42"/>
    </p:embeddedFont>
    <p:embeddedFont>
      <p:font typeface="Montserrat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a15f1bdf8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a15f1bdf8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a40b0123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a40b01232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a15f1bdf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a15f1bdf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a15f1bdf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a15f1bdf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a15f1bdf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a15f1bdf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a15f1bdf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a15f1bdf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a15f1bdf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a15f1bdf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a15f1bdf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a15f1bdf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a15f1bdf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a15f1bdf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a15f1bdf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a15f1bdf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a40b012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a40b012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a15f1bdf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a15f1bdf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a15f1bdf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a15f1bdf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a15f1bdf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a15f1bdf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a15f1bdf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a15f1bdf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a15f1bdf8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a15f1bdf8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a40b0123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a40b0123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a15f1bdf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a15f1bdf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15f1bdf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a15f1bdf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a40b0123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a40b0123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a40b01232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a40b01232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a40b01232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a40b01232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a40b0123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a40b0123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359475" y="15179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QUESTION PAPER MANAGEMENT</a:t>
            </a:r>
            <a:endParaRPr sz="3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/>
        </p:nvSpPr>
        <p:spPr>
          <a:xfrm>
            <a:off x="1236700" y="98375"/>
            <a:ext cx="6042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                 .   </a:t>
            </a:r>
            <a:endParaRPr sz="19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4375"/>
            <a:ext cx="8839198" cy="390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150" y="978825"/>
            <a:ext cx="5933926" cy="40522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 txBox="1"/>
          <p:nvPr/>
        </p:nvSpPr>
        <p:spPr>
          <a:xfrm>
            <a:off x="1405325" y="295125"/>
            <a:ext cx="5565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Here the admin gets to choose the request numbers and select the image admin wants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>
            <a:off x="1090825" y="1349100"/>
            <a:ext cx="6596400" cy="3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Activity 1: registration and login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Activity 2: upload picture of paper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Activity 3: Searching the question papers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p24"/>
          <p:cNvSpPr txBox="1"/>
          <p:nvPr/>
        </p:nvSpPr>
        <p:spPr>
          <a:xfrm>
            <a:off x="1230750" y="407550"/>
            <a:ext cx="73413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Overview of Mobile App:</a:t>
            </a:r>
            <a:endParaRPr sz="3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000" y="681575"/>
            <a:ext cx="2854975" cy="437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7825" y="681575"/>
            <a:ext cx="2607125" cy="437057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/>
        </p:nvSpPr>
        <p:spPr>
          <a:xfrm>
            <a:off x="1614575" y="56225"/>
            <a:ext cx="48204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           REGISTRATION AND LOGIN FOR USERS         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249" y="208625"/>
            <a:ext cx="26559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>
            <a:spLocks noGrp="1"/>
          </p:cNvSpPr>
          <p:nvPr>
            <p:ph type="body" idx="1"/>
          </p:nvPr>
        </p:nvSpPr>
        <p:spPr>
          <a:xfrm>
            <a:off x="449700" y="56225"/>
            <a:ext cx="265590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On clicking the dashboard button….</a:t>
            </a:r>
            <a:endParaRPr sz="2000"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3926" y="56225"/>
            <a:ext cx="2539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1241275" y="182950"/>
            <a:ext cx="70389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On clicking the subject name the user gets the option ‘upload’.</a:t>
            </a:r>
            <a:endParaRPr sz="1500"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00" y="716675"/>
            <a:ext cx="3881000" cy="42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875" y="770025"/>
            <a:ext cx="3753600" cy="41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body" idx="1"/>
          </p:nvPr>
        </p:nvSpPr>
        <p:spPr>
          <a:xfrm>
            <a:off x="136850" y="1307850"/>
            <a:ext cx="4435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Here,user gets to edit or delete the picture.</a:t>
            </a:r>
            <a:endParaRPr sz="1800" dirty="0"/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550" y="253100"/>
            <a:ext cx="3776150" cy="474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>
            <a:spLocks noGrp="1"/>
          </p:cNvSpPr>
          <p:nvPr>
            <p:ph type="title"/>
          </p:nvPr>
        </p:nvSpPr>
        <p:spPr>
          <a:xfrm>
            <a:off x="1185075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clicking search question paper menu….</a:t>
            </a:r>
            <a:endParaRPr/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25" y="683488"/>
            <a:ext cx="2695575" cy="43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 rotWithShape="1">
          <a:blip r:embed="rId4">
            <a:alphaModFix/>
          </a:blip>
          <a:srcRect t="-5924" b="-5235"/>
          <a:stretch/>
        </p:blipFill>
        <p:spPr>
          <a:xfrm>
            <a:off x="3267075" y="479838"/>
            <a:ext cx="2609850" cy="47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7125" y="683475"/>
            <a:ext cx="2695575" cy="43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OUR DATABASES</a:t>
            </a: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1"/>
          </p:nvPr>
        </p:nvSpPr>
        <p:spPr>
          <a:xfrm>
            <a:off x="801100" y="941800"/>
            <a:ext cx="8199000" cy="41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     BRANCH TABLE                                                                                                  SUBJECT TABLE</a:t>
            </a:r>
            <a:endParaRPr/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50" y="1856963"/>
            <a:ext cx="2510950" cy="28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825" y="1995575"/>
            <a:ext cx="3808450" cy="25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50" y="1152338"/>
            <a:ext cx="4340200" cy="37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73600"/>
            <a:ext cx="4340200" cy="19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2661495" y="505150"/>
            <a:ext cx="72486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TEAM-3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177425" y="1140250"/>
            <a:ext cx="82761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Shiva Teja goud	  	       API</a:t>
            </a:r>
            <a:endParaRPr sz="1500" b="1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 dirty="0"/>
              <a:t>Harish Akula	                                 API</a:t>
            </a:r>
            <a:endParaRPr sz="1500" b="1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 dirty="0"/>
              <a:t>V.Rahul                              	                                 WEB APP</a:t>
            </a:r>
            <a:endParaRPr sz="1500" b="1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 dirty="0"/>
              <a:t>Manideep kumar		         WEB  APP</a:t>
            </a:r>
            <a:endParaRPr sz="1500" b="1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 dirty="0"/>
              <a:t>Aishwarya Jaini 	 	         WEB APP</a:t>
            </a:r>
            <a:endParaRPr sz="1500" b="1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 dirty="0"/>
              <a:t>Sai Pothuri	                                 ANDROID</a:t>
            </a:r>
            <a:endParaRPr sz="1500" b="1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 dirty="0"/>
              <a:t>Juwairiyyah	            	        ANDROID</a:t>
            </a:r>
            <a:endParaRPr sz="1500" b="1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 dirty="0"/>
              <a:t>Mamidala Kruthika	 	        ANDROID</a:t>
            </a:r>
            <a:endParaRPr sz="15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   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50" y="1216023"/>
            <a:ext cx="7038900" cy="379909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TABLE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body" idx="1"/>
          </p:nvPr>
        </p:nvSpPr>
        <p:spPr>
          <a:xfrm>
            <a:off x="267000" y="604300"/>
            <a:ext cx="8361900" cy="44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EXAMS  TABLE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  USERS TABLE</a:t>
            </a:r>
            <a:endParaRPr/>
          </a:p>
        </p:txBody>
      </p:sp>
      <p:pic>
        <p:nvPicPr>
          <p:cNvPr id="269" name="Google Shape;269;p33"/>
          <p:cNvPicPr preferRelativeResize="0"/>
          <p:nvPr/>
        </p:nvPicPr>
        <p:blipFill rotWithShape="1">
          <a:blip r:embed="rId3">
            <a:alphaModFix/>
          </a:blip>
          <a:srcRect b="-33333"/>
          <a:stretch/>
        </p:blipFill>
        <p:spPr>
          <a:xfrm>
            <a:off x="443750" y="1054200"/>
            <a:ext cx="7800050" cy="15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075" y="3481025"/>
            <a:ext cx="5774661" cy="1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25" y="1899104"/>
            <a:ext cx="4277875" cy="14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500" y="2394050"/>
            <a:ext cx="4444600" cy="7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                                     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 SUBMISSIONS TABLE</a:t>
            </a:r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body" idx="1"/>
          </p:nvPr>
        </p:nvSpPr>
        <p:spPr>
          <a:xfrm>
            <a:off x="1359475" y="15179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                       </a:t>
            </a:r>
            <a:endParaRPr sz="2000"/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75" y="1517970"/>
            <a:ext cx="8898450" cy="19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B0DF-AEC2-414B-9375-F8DF96928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API for the Question Paper Management Utility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A250F-B1D6-4804-8378-86A404AAF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6192" y="1525604"/>
            <a:ext cx="7038900" cy="3309206"/>
          </a:xfrm>
        </p:spPr>
        <p:txBody>
          <a:bodyPr/>
          <a:lstStyle/>
          <a:p>
            <a:r>
              <a:rPr lang="en-IN" sz="2000" dirty="0"/>
              <a:t>The API is used in this project for the Admin and the user applications to interact with the database</a:t>
            </a:r>
          </a:p>
          <a:p>
            <a:endParaRPr lang="en-IN" sz="2000" dirty="0"/>
          </a:p>
          <a:p>
            <a:r>
              <a:rPr lang="en-IN" sz="2000" dirty="0"/>
              <a:t>API developed using Flask RESTful (Python)</a:t>
            </a:r>
          </a:p>
          <a:p>
            <a:endParaRPr lang="en-IN" sz="2000" dirty="0"/>
          </a:p>
          <a:p>
            <a:r>
              <a:rPr lang="en-IN" sz="2000" dirty="0"/>
              <a:t>Data sent and received in JSON format.</a:t>
            </a:r>
          </a:p>
          <a:p>
            <a:endParaRPr lang="en-IN" sz="2000" dirty="0"/>
          </a:p>
          <a:p>
            <a:r>
              <a:rPr lang="en-IN" sz="2000" dirty="0"/>
              <a:t>This API uses JWT authentication system to authenticate users and admins.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20223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6254-B2E2-4655-AB9D-C55E24C66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652" y="431713"/>
            <a:ext cx="7038900" cy="626976"/>
          </a:xfrm>
        </p:spPr>
        <p:txBody>
          <a:bodyPr/>
          <a:lstStyle/>
          <a:p>
            <a:pPr algn="ctr"/>
            <a:r>
              <a:rPr lang="en-IN" dirty="0"/>
              <a:t>API – In POSTMAN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E8793-16B1-47C1-8B5D-AEA8F2FE7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86" y="1157867"/>
            <a:ext cx="8410828" cy="953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2469EF-3B9D-4F3C-880E-B03446793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03" y="3175936"/>
            <a:ext cx="2762636" cy="1190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5CF3A-CAE0-4A29-AA3C-D94D8C327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024" y="3080672"/>
            <a:ext cx="3391373" cy="138131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D05EDC3-2102-4FB2-83E1-FF05856C7803}"/>
              </a:ext>
            </a:extLst>
          </p:cNvPr>
          <p:cNvSpPr/>
          <p:nvPr/>
        </p:nvSpPr>
        <p:spPr>
          <a:xfrm>
            <a:off x="3635626" y="3290222"/>
            <a:ext cx="1244010" cy="962218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13A82-63B6-480B-9DF9-DF0BC88D708F}"/>
              </a:ext>
            </a:extLst>
          </p:cNvPr>
          <p:cNvSpPr txBox="1"/>
          <p:nvPr/>
        </p:nvSpPr>
        <p:spPr>
          <a:xfrm>
            <a:off x="1031358" y="4565084"/>
            <a:ext cx="169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Lato" panose="020B0604020202020204" charset="0"/>
              </a:rPr>
              <a:t>REQUEST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8CBB2-6E7A-48EA-8436-7927F40D0A0F}"/>
              </a:ext>
            </a:extLst>
          </p:cNvPr>
          <p:cNvSpPr txBox="1"/>
          <p:nvPr/>
        </p:nvSpPr>
        <p:spPr>
          <a:xfrm>
            <a:off x="5805022" y="4579433"/>
            <a:ext cx="2051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Lato" panose="020B0604020202020204" charset="0"/>
              </a:rPr>
              <a:t>RESPONSE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B8EDB6-56F8-4AFE-86BE-0EE26A12BA40}"/>
              </a:ext>
            </a:extLst>
          </p:cNvPr>
          <p:cNvSpPr txBox="1"/>
          <p:nvPr/>
        </p:nvSpPr>
        <p:spPr>
          <a:xfrm>
            <a:off x="3423182" y="2175172"/>
            <a:ext cx="238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Lato" panose="020B0604020202020204" charset="0"/>
              </a:rPr>
              <a:t>ENDPOINT</a:t>
            </a:r>
          </a:p>
        </p:txBody>
      </p:sp>
    </p:spTree>
    <p:extLst>
      <p:ext uri="{BB962C8B-B14F-4D97-AF65-F5344CB8AC3E}">
        <p14:creationId xmlns:p14="http://schemas.microsoft.com/office/powerpoint/2010/main" val="2981373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918153-B41C-45A4-BDC0-3E935FBDD5AF}"/>
              </a:ext>
            </a:extLst>
          </p:cNvPr>
          <p:cNvSpPr txBox="1"/>
          <p:nvPr/>
        </p:nvSpPr>
        <p:spPr>
          <a:xfrm>
            <a:off x="1584251" y="287080"/>
            <a:ext cx="6804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Lato" panose="020B0604020202020204" charset="0"/>
              </a:rPr>
              <a:t>A quick walkthrough of the API endpoints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640F57-EBA5-4DC8-983D-67DE6409B774}"/>
              </a:ext>
            </a:extLst>
          </p:cNvPr>
          <p:cNvSpPr/>
          <p:nvPr/>
        </p:nvSpPr>
        <p:spPr>
          <a:xfrm>
            <a:off x="564118" y="1052705"/>
            <a:ext cx="31891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Lato" panose="020B0604020202020204" charset="0"/>
              </a:rPr>
              <a:t>/admin-timetable-create (POST)</a:t>
            </a:r>
          </a:p>
          <a:p>
            <a:r>
              <a:rPr lang="en-IN" b="1" dirty="0">
                <a:solidFill>
                  <a:schemeClr val="bg1"/>
                </a:solidFill>
                <a:latin typeface="Lato" panose="020B0604020202020204" charset="0"/>
              </a:rPr>
              <a:t>/admin-timetable-update (POST)</a:t>
            </a:r>
          </a:p>
          <a:p>
            <a:r>
              <a:rPr lang="en-IN" b="1" dirty="0">
                <a:solidFill>
                  <a:schemeClr val="bg1"/>
                </a:solidFill>
                <a:latin typeface="Lato" panose="020B0604020202020204" charset="0"/>
              </a:rPr>
              <a:t>/admin-timetable-delete (POST)</a:t>
            </a:r>
          </a:p>
          <a:p>
            <a:r>
              <a:rPr lang="en-IN" b="1" dirty="0">
                <a:solidFill>
                  <a:schemeClr val="bg1"/>
                </a:solidFill>
                <a:latin typeface="Lato" panose="020B0604020202020204" charset="0"/>
              </a:rPr>
              <a:t>/admin-get-timetable (GET)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74CBF4C-0F26-45C1-9D1C-6D6FC9B07829}"/>
              </a:ext>
            </a:extLst>
          </p:cNvPr>
          <p:cNvSpPr/>
          <p:nvPr/>
        </p:nvSpPr>
        <p:spPr>
          <a:xfrm>
            <a:off x="3306727" y="1052705"/>
            <a:ext cx="446568" cy="954107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CF09E-B4A7-4506-97DB-9FCD9956EA23}"/>
              </a:ext>
            </a:extLst>
          </p:cNvPr>
          <p:cNvSpPr txBox="1"/>
          <p:nvPr/>
        </p:nvSpPr>
        <p:spPr>
          <a:xfrm>
            <a:off x="3987209" y="1114259"/>
            <a:ext cx="4912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 for the admin to retrieve, upload, delete or update timetable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17FBE4-BFB2-4380-ABD8-F9C0586DD567}"/>
              </a:ext>
            </a:extLst>
          </p:cNvPr>
          <p:cNvSpPr txBox="1"/>
          <p:nvPr/>
        </p:nvSpPr>
        <p:spPr>
          <a:xfrm>
            <a:off x="1233376" y="2250834"/>
            <a:ext cx="71557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timetable adds the exam info to timetable and timings info to details table if not existing already. Also adds entries to </a:t>
            </a:r>
            <a:r>
              <a:rPr lang="en-IN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active_exams</a:t>
            </a:r>
            <a:endParaRPr lang="en-IN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 updating or deleting, if the details entry is updated, and no other entry of timetable depends on old details entry, then the old one is deleted.</a:t>
            </a:r>
          </a:p>
          <a:p>
            <a:endParaRPr lang="en-IN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 get timetable is used to retrieve the timetable details.</a:t>
            </a:r>
          </a:p>
        </p:txBody>
      </p:sp>
    </p:spTree>
    <p:extLst>
      <p:ext uri="{BB962C8B-B14F-4D97-AF65-F5344CB8AC3E}">
        <p14:creationId xmlns:p14="http://schemas.microsoft.com/office/powerpoint/2010/main" val="1720301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4357BF-2F33-4043-8603-D0CB35D74631}"/>
              </a:ext>
            </a:extLst>
          </p:cNvPr>
          <p:cNvSpPr txBox="1"/>
          <p:nvPr/>
        </p:nvSpPr>
        <p:spPr>
          <a:xfrm>
            <a:off x="1584251" y="287080"/>
            <a:ext cx="6804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Lato" panose="020B0604020202020204" charset="0"/>
              </a:rPr>
              <a:t>A quick walkthrough of the API endpoints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CE784-A656-4AAA-A701-114638C145D2}"/>
              </a:ext>
            </a:extLst>
          </p:cNvPr>
          <p:cNvSpPr/>
          <p:nvPr/>
        </p:nvSpPr>
        <p:spPr>
          <a:xfrm>
            <a:off x="1028700" y="1054236"/>
            <a:ext cx="29257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ato" panose="020B0604020202020204" charset="0"/>
              </a:rPr>
              <a:t>/admin-</a:t>
            </a:r>
            <a:r>
              <a:rPr lang="en-US" b="1" dirty="0" err="1">
                <a:solidFill>
                  <a:schemeClr val="bg1"/>
                </a:solidFill>
                <a:latin typeface="Lato" panose="020B0604020202020204" charset="0"/>
              </a:rPr>
              <a:t>qpreq</a:t>
            </a:r>
            <a:r>
              <a:rPr lang="en-US" b="1" dirty="0">
                <a:solidFill>
                  <a:schemeClr val="bg1"/>
                </a:solidFill>
                <a:latin typeface="Lato" panose="020B0604020202020204" charset="0"/>
              </a:rPr>
              <a:t> (POST)</a:t>
            </a:r>
          </a:p>
          <a:p>
            <a:r>
              <a:rPr lang="en-US" b="1" dirty="0">
                <a:solidFill>
                  <a:schemeClr val="bg1"/>
                </a:solidFill>
                <a:latin typeface="Lato" panose="020B0604020202020204" charset="0"/>
              </a:rPr>
              <a:t>/admin-false-select (GET)</a:t>
            </a:r>
          </a:p>
          <a:p>
            <a:r>
              <a:rPr lang="en-US" b="1" dirty="0">
                <a:solidFill>
                  <a:schemeClr val="bg1"/>
                </a:solidFill>
                <a:latin typeface="Lato" panose="020B0604020202020204" charset="0"/>
              </a:rPr>
              <a:t>/admin-</a:t>
            </a:r>
            <a:r>
              <a:rPr lang="en-US" b="1" dirty="0" err="1">
                <a:solidFill>
                  <a:schemeClr val="bg1"/>
                </a:solidFill>
                <a:latin typeface="Lato" panose="020B0604020202020204" charset="0"/>
              </a:rPr>
              <a:t>reqno</a:t>
            </a:r>
            <a:r>
              <a:rPr lang="en-US" b="1" dirty="0">
                <a:solidFill>
                  <a:schemeClr val="bg1"/>
                </a:solidFill>
                <a:latin typeface="Lato" panose="020B0604020202020204" charset="0"/>
              </a:rPr>
              <a:t>-details (GET)</a:t>
            </a:r>
          </a:p>
          <a:p>
            <a:r>
              <a:rPr lang="en-US" b="1" dirty="0">
                <a:solidFill>
                  <a:schemeClr val="bg1"/>
                </a:solidFill>
                <a:latin typeface="Lato" panose="020B0604020202020204" charset="0"/>
              </a:rPr>
              <a:t>/admin-delete-req (POST))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D7E3AE7-727A-4A3A-826F-1B8B6EC59660}"/>
              </a:ext>
            </a:extLst>
          </p:cNvPr>
          <p:cNvSpPr/>
          <p:nvPr/>
        </p:nvSpPr>
        <p:spPr>
          <a:xfrm>
            <a:off x="3306727" y="1052705"/>
            <a:ext cx="446568" cy="954107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C5CAE-8DBF-4D1E-A820-444E04C61C5E}"/>
              </a:ext>
            </a:extLst>
          </p:cNvPr>
          <p:cNvSpPr txBox="1"/>
          <p:nvPr/>
        </p:nvSpPr>
        <p:spPr>
          <a:xfrm>
            <a:off x="3850758" y="1038532"/>
            <a:ext cx="4912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 for the admin to view/approve requests from users, or upload a paper by the admin themself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84137-4848-478B-8598-49D98AFC73A2}"/>
              </a:ext>
            </a:extLst>
          </p:cNvPr>
          <p:cNvSpPr txBox="1"/>
          <p:nvPr/>
        </p:nvSpPr>
        <p:spPr>
          <a:xfrm>
            <a:off x="1028700" y="2025590"/>
            <a:ext cx="71557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Lato" panose="020B0604020202020204" charset="0"/>
                <a:cs typeface="Calibri" panose="020F0502020204030204" pitchFamily="34" charset="0"/>
              </a:rPr>
              <a:t>Admin views un approved requests for a particular exam. </a:t>
            </a:r>
          </a:p>
          <a:p>
            <a:endParaRPr lang="en-IN" sz="1800" dirty="0">
              <a:solidFill>
                <a:schemeClr val="bg1"/>
              </a:solidFill>
              <a:latin typeface="Lato" panose="020B0604020202020204" charset="0"/>
              <a:cs typeface="Calibri" panose="020F0502020204030204" pitchFamily="3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Lato" panose="020B0604020202020204" charset="0"/>
                <a:cs typeface="Calibri" panose="020F0502020204030204" pitchFamily="34" charset="0"/>
              </a:rPr>
              <a:t>Then the admin approves a paper for a subject and remaining papers get deleted. </a:t>
            </a:r>
            <a:br>
              <a:rPr lang="en-IN" sz="1800" dirty="0">
                <a:solidFill>
                  <a:schemeClr val="bg1"/>
                </a:solidFill>
                <a:latin typeface="Lato" panose="020B0604020202020204" charset="0"/>
                <a:cs typeface="Calibri" panose="020F0502020204030204" pitchFamily="34" charset="0"/>
              </a:rPr>
            </a:br>
            <a:endParaRPr lang="en-IN" sz="1800" dirty="0">
              <a:solidFill>
                <a:schemeClr val="bg1"/>
              </a:solidFill>
              <a:latin typeface="Lato" panose="020B0604020202020204" charset="0"/>
              <a:cs typeface="Calibri" panose="020F0502020204030204" pitchFamily="3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Lato" panose="020B0604020202020204" charset="0"/>
                <a:cs typeface="Calibri" panose="020F0502020204030204" pitchFamily="34" charset="0"/>
              </a:rPr>
              <a:t>Alternatively, admin can upload a paper and the other papers whether approved or not, gets deleted.</a:t>
            </a:r>
          </a:p>
          <a:p>
            <a:endParaRPr lang="en-IN" sz="1800" dirty="0">
              <a:solidFill>
                <a:schemeClr val="bg1"/>
              </a:solidFill>
              <a:latin typeface="Lato" panose="020B0604020202020204" charset="0"/>
              <a:cs typeface="Calibri" panose="020F0502020204030204" pitchFamily="3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Lato" panose="020B0604020202020204" charset="0"/>
                <a:cs typeface="Calibri" panose="020F0502020204030204" pitchFamily="34" charset="0"/>
              </a:rPr>
              <a:t>When a paper is approved or admin uploads a paper, the corresponding </a:t>
            </a:r>
            <a:r>
              <a:rPr lang="en-IN" sz="1800" dirty="0" err="1">
                <a:solidFill>
                  <a:schemeClr val="bg1"/>
                </a:solidFill>
                <a:latin typeface="Lato" panose="020B0604020202020204" charset="0"/>
                <a:cs typeface="Calibri" panose="020F0502020204030204" pitchFamily="34" charset="0"/>
              </a:rPr>
              <a:t>active_exams</a:t>
            </a:r>
            <a:r>
              <a:rPr lang="en-IN" sz="1800" dirty="0">
                <a:solidFill>
                  <a:schemeClr val="bg1"/>
                </a:solidFill>
                <a:latin typeface="Lato" panose="020B0604020202020204" charset="0"/>
                <a:cs typeface="Calibri" panose="020F0502020204030204" pitchFamily="34" charset="0"/>
              </a:rPr>
              <a:t> entry and all user submission details are deleted</a:t>
            </a:r>
          </a:p>
        </p:txBody>
      </p:sp>
    </p:spTree>
    <p:extLst>
      <p:ext uri="{BB962C8B-B14F-4D97-AF65-F5344CB8AC3E}">
        <p14:creationId xmlns:p14="http://schemas.microsoft.com/office/powerpoint/2010/main" val="3104371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79F732-F7E9-4ED7-AC4F-BE590B07F3C8}"/>
              </a:ext>
            </a:extLst>
          </p:cNvPr>
          <p:cNvSpPr txBox="1"/>
          <p:nvPr/>
        </p:nvSpPr>
        <p:spPr>
          <a:xfrm>
            <a:off x="1584251" y="287080"/>
            <a:ext cx="6804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Lato" panose="020B0604020202020204" charset="0"/>
              </a:rPr>
              <a:t>A quick walkthrough of the API endpoints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70052A-1D0F-41F4-B169-AAB9CB947ED1}"/>
              </a:ext>
            </a:extLst>
          </p:cNvPr>
          <p:cNvSpPr/>
          <p:nvPr/>
        </p:nvSpPr>
        <p:spPr>
          <a:xfrm>
            <a:off x="1016001" y="1117601"/>
            <a:ext cx="68048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  <a:latin typeface="Lato" panose="020B0604020202020204" charset="0"/>
              </a:rPr>
              <a:t>/admin-get-subjects (GET)</a:t>
            </a:r>
            <a:br>
              <a:rPr lang="en-IN" sz="1800" b="1" dirty="0">
                <a:solidFill>
                  <a:schemeClr val="bg1"/>
                </a:solidFill>
                <a:latin typeface="Lato" panose="020B0604020202020204" charset="0"/>
              </a:rPr>
            </a:br>
            <a:r>
              <a:rPr lang="en-IN" sz="1800" b="1" dirty="0">
                <a:solidFill>
                  <a:schemeClr val="bg1"/>
                </a:solidFill>
                <a:latin typeface="Lato" panose="020B0604020202020204" charset="0"/>
              </a:rPr>
              <a:t>The admin can obtain all subject names and corresponding subject codes</a:t>
            </a:r>
          </a:p>
          <a:p>
            <a:endParaRPr lang="en-IN" sz="1800" b="1" dirty="0">
              <a:solidFill>
                <a:schemeClr val="bg1"/>
              </a:solidFill>
              <a:latin typeface="Lato" panose="020B0604020202020204" charset="0"/>
            </a:endParaRPr>
          </a:p>
          <a:p>
            <a:r>
              <a:rPr lang="en-IN" sz="1800" b="1" dirty="0">
                <a:solidFill>
                  <a:schemeClr val="bg1"/>
                </a:solidFill>
                <a:latin typeface="Lato" panose="020B0604020202020204" charset="0"/>
              </a:rPr>
              <a:t>/admin-login (POST) for admin to login</a:t>
            </a:r>
          </a:p>
          <a:p>
            <a:endParaRPr lang="en-IN" sz="1800" b="1" dirty="0">
              <a:solidFill>
                <a:schemeClr val="bg1"/>
              </a:solidFill>
              <a:latin typeface="Lato" panose="020B0604020202020204" charset="0"/>
            </a:endParaRPr>
          </a:p>
          <a:p>
            <a:r>
              <a:rPr lang="en-IN" sz="1800" b="1" dirty="0">
                <a:solidFill>
                  <a:schemeClr val="bg1"/>
                </a:solidFill>
                <a:latin typeface="Lato" panose="020B0604020202020204" charset="0"/>
              </a:rPr>
              <a:t>/user-login (POST) for user to login</a:t>
            </a:r>
          </a:p>
          <a:p>
            <a:endParaRPr lang="en-IN" sz="1800" b="1" dirty="0">
              <a:solidFill>
                <a:schemeClr val="bg1"/>
              </a:solidFill>
              <a:latin typeface="Lato" panose="020B0604020202020204" charset="0"/>
            </a:endParaRPr>
          </a:p>
          <a:p>
            <a:r>
              <a:rPr lang="en-IN" sz="1800" b="1" dirty="0">
                <a:solidFill>
                  <a:schemeClr val="bg1"/>
                </a:solidFill>
                <a:latin typeface="Lato" panose="020B0604020202020204" charset="0"/>
              </a:rPr>
              <a:t>/user-register (POST) for user to register</a:t>
            </a:r>
          </a:p>
        </p:txBody>
      </p:sp>
    </p:spTree>
    <p:extLst>
      <p:ext uri="{BB962C8B-B14F-4D97-AF65-F5344CB8AC3E}">
        <p14:creationId xmlns:p14="http://schemas.microsoft.com/office/powerpoint/2010/main" val="2737608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C62E0C-A9F8-41BC-A4F1-80F22174A626}"/>
              </a:ext>
            </a:extLst>
          </p:cNvPr>
          <p:cNvSpPr txBox="1"/>
          <p:nvPr/>
        </p:nvSpPr>
        <p:spPr>
          <a:xfrm>
            <a:off x="1584251" y="287080"/>
            <a:ext cx="6804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Lato" panose="020B0604020202020204" charset="0"/>
              </a:rPr>
              <a:t>A quick walkthrough of the API endpoints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91E337-7344-4F3B-AF2B-BF6DB47DC0EA}"/>
              </a:ext>
            </a:extLst>
          </p:cNvPr>
          <p:cNvSpPr/>
          <p:nvPr/>
        </p:nvSpPr>
        <p:spPr>
          <a:xfrm>
            <a:off x="1584251" y="1052705"/>
            <a:ext cx="21690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Lato" panose="020B0604020202020204" charset="0"/>
              </a:rPr>
              <a:t>/</a:t>
            </a:r>
            <a:r>
              <a:rPr lang="en-IN" b="1" dirty="0" err="1">
                <a:solidFill>
                  <a:schemeClr val="bg1"/>
                </a:solidFill>
                <a:latin typeface="Lato" panose="020B0604020202020204" charset="0"/>
              </a:rPr>
              <a:t>qpreq</a:t>
            </a:r>
            <a:r>
              <a:rPr lang="en-IN" b="1" dirty="0">
                <a:solidFill>
                  <a:schemeClr val="bg1"/>
                </a:solidFill>
                <a:latin typeface="Lato" panose="020B0604020202020204" charset="0"/>
              </a:rPr>
              <a:t> (GET)</a:t>
            </a:r>
          </a:p>
          <a:p>
            <a:r>
              <a:rPr lang="en-IN" b="1" dirty="0">
                <a:solidFill>
                  <a:schemeClr val="bg1"/>
                </a:solidFill>
                <a:latin typeface="Lato" panose="020B0604020202020204" charset="0"/>
              </a:rPr>
              <a:t>/</a:t>
            </a:r>
            <a:r>
              <a:rPr lang="en-IN" b="1" dirty="0" err="1">
                <a:solidFill>
                  <a:schemeClr val="bg1"/>
                </a:solidFill>
                <a:latin typeface="Lato" panose="020B0604020202020204" charset="0"/>
              </a:rPr>
              <a:t>qpreq</a:t>
            </a:r>
            <a:r>
              <a:rPr lang="en-IN" b="1" dirty="0">
                <a:solidFill>
                  <a:schemeClr val="bg1"/>
                </a:solidFill>
                <a:latin typeface="Lato" panose="020B0604020202020204" charset="0"/>
              </a:rPr>
              <a:t> (POST)</a:t>
            </a:r>
          </a:p>
          <a:p>
            <a:r>
              <a:rPr lang="en-IN" b="1" dirty="0">
                <a:solidFill>
                  <a:schemeClr val="bg1"/>
                </a:solidFill>
                <a:latin typeface="Lato" panose="020B0604020202020204" charset="0"/>
              </a:rPr>
              <a:t>/</a:t>
            </a:r>
            <a:r>
              <a:rPr lang="en-IN" b="1" dirty="0" err="1">
                <a:solidFill>
                  <a:schemeClr val="bg1"/>
                </a:solidFill>
                <a:latin typeface="Lato" panose="020B0604020202020204" charset="0"/>
              </a:rPr>
              <a:t>qp</a:t>
            </a:r>
            <a:r>
              <a:rPr lang="en-IN" b="1" dirty="0">
                <a:solidFill>
                  <a:schemeClr val="bg1"/>
                </a:solidFill>
                <a:latin typeface="Lato" panose="020B0604020202020204" charset="0"/>
              </a:rPr>
              <a:t>-update (POST)</a:t>
            </a:r>
          </a:p>
          <a:p>
            <a:r>
              <a:rPr lang="en-IN" b="1" dirty="0">
                <a:solidFill>
                  <a:schemeClr val="bg1"/>
                </a:solidFill>
                <a:latin typeface="Lato" panose="020B0604020202020204" charset="0"/>
              </a:rPr>
              <a:t>/</a:t>
            </a:r>
            <a:r>
              <a:rPr lang="en-IN" b="1" dirty="0" err="1">
                <a:solidFill>
                  <a:schemeClr val="bg1"/>
                </a:solidFill>
                <a:latin typeface="Lato" panose="020B0604020202020204" charset="0"/>
              </a:rPr>
              <a:t>qp</a:t>
            </a:r>
            <a:r>
              <a:rPr lang="en-IN" b="1" dirty="0">
                <a:solidFill>
                  <a:schemeClr val="bg1"/>
                </a:solidFill>
                <a:latin typeface="Lato" panose="020B0604020202020204" charset="0"/>
              </a:rPr>
              <a:t>-delete (POST)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EA1BAF0-D284-47CE-B5CF-14E71EE8F80E}"/>
              </a:ext>
            </a:extLst>
          </p:cNvPr>
          <p:cNvSpPr/>
          <p:nvPr/>
        </p:nvSpPr>
        <p:spPr>
          <a:xfrm>
            <a:off x="3306727" y="1052705"/>
            <a:ext cx="446568" cy="954107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3F1EA-AA81-483C-A7AC-7EA840618889}"/>
              </a:ext>
            </a:extLst>
          </p:cNvPr>
          <p:cNvSpPr txBox="1"/>
          <p:nvPr/>
        </p:nvSpPr>
        <p:spPr>
          <a:xfrm>
            <a:off x="3987209" y="1114259"/>
            <a:ext cx="4912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 for the admin to retrieve, upload, delete or update timetable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63265-31E5-4AC3-BBC9-E4791E4F8769}"/>
              </a:ext>
            </a:extLst>
          </p:cNvPr>
          <p:cNvSpPr txBox="1"/>
          <p:nvPr/>
        </p:nvSpPr>
        <p:spPr>
          <a:xfrm>
            <a:off x="1106376" y="1995426"/>
            <a:ext cx="71557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user can upload paper, update paper or delete paper. User data is added to submissions table when uploaded. </a:t>
            </a:r>
          </a:p>
          <a:p>
            <a:endParaRPr lang="en-IN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user cannot upload, update or delete paper once the Admin has approved a paper or when admin uploads a paper.</a:t>
            </a:r>
          </a:p>
          <a:p>
            <a:endParaRPr lang="en-IN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Once paper is uploaded or approved by admin, the submissions entries for the exam are deleted and active exam entries are also deleted.</a:t>
            </a:r>
          </a:p>
          <a:p>
            <a:endParaRPr lang="en-IN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IN" sz="1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qpreq</a:t>
            </a:r>
            <a:r>
              <a:rPr lang="en-IN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endpoint is used for uploading and retrieving paper</a:t>
            </a:r>
          </a:p>
        </p:txBody>
      </p:sp>
    </p:spTree>
    <p:extLst>
      <p:ext uri="{BB962C8B-B14F-4D97-AF65-F5344CB8AC3E}">
        <p14:creationId xmlns:p14="http://schemas.microsoft.com/office/powerpoint/2010/main" val="3905206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159277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    Problem Statement </a:t>
            </a:r>
            <a:endParaRPr dirty="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73607" y="850800"/>
            <a:ext cx="8520600" cy="42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Lato" panose="020B0604020202020204" charset="0"/>
                <a:ea typeface="Georgia"/>
                <a:cs typeface="Georgia"/>
                <a:sym typeface="Georgia"/>
              </a:rPr>
              <a:t>All Question Papers Management:</a:t>
            </a:r>
            <a:endParaRPr sz="1400" b="1" dirty="0">
              <a:latin typeface="Lato" panose="020B0604020202020204" charset="0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>
                <a:latin typeface="Lato" panose="020B0604020202020204" charset="0"/>
                <a:ea typeface="Georgia"/>
                <a:cs typeface="Georgia"/>
                <a:sym typeface="Georgia"/>
              </a:rPr>
              <a:t>USERS:</a:t>
            </a:r>
            <a:endParaRPr sz="1400" b="1" dirty="0">
              <a:latin typeface="Lato" panose="020B0604020202020204" charset="0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>
                <a:latin typeface="Lato" panose="020B0604020202020204" charset="0"/>
                <a:ea typeface="Georgia"/>
                <a:cs typeface="Georgia"/>
                <a:sym typeface="Georgia"/>
              </a:rPr>
              <a:t>-Login,view previous question papers sorted them sem wise branch wise etc.</a:t>
            </a:r>
            <a:endParaRPr sz="1200" dirty="0">
              <a:latin typeface="Lato" panose="020B0604020202020204" charset="0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>
                <a:latin typeface="Lato" panose="020B0604020202020204" charset="0"/>
                <a:ea typeface="Georgia"/>
                <a:cs typeface="Georgia"/>
                <a:sym typeface="Georgia"/>
              </a:rPr>
              <a:t>-Gets upload notification(can upload a picture)</a:t>
            </a:r>
            <a:endParaRPr sz="1200" dirty="0">
              <a:latin typeface="Lato" panose="020B0604020202020204" charset="0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>
                <a:latin typeface="Lato" panose="020B0604020202020204" charset="0"/>
                <a:ea typeface="Georgia"/>
                <a:cs typeface="Georgia"/>
                <a:sym typeface="Georgia"/>
              </a:rPr>
              <a:t>ADMIN:</a:t>
            </a:r>
            <a:endParaRPr sz="1400" b="1" dirty="0">
              <a:latin typeface="Lato" panose="020B0604020202020204" charset="0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>
                <a:latin typeface="Lato" panose="020B0604020202020204" charset="0"/>
                <a:ea typeface="Georgia"/>
                <a:cs typeface="Georgia"/>
                <a:sym typeface="Georgia"/>
              </a:rPr>
              <a:t>-Login</a:t>
            </a:r>
            <a:endParaRPr sz="1200" dirty="0">
              <a:latin typeface="Lato" panose="020B0604020202020204" charset="0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>
                <a:latin typeface="Lato" panose="020B0604020202020204" charset="0"/>
                <a:ea typeface="Georgia"/>
                <a:cs typeface="Georgia"/>
                <a:sym typeface="Georgia"/>
              </a:rPr>
              <a:t>-Upload exam timetable/edit</a:t>
            </a:r>
            <a:endParaRPr sz="1200" dirty="0">
              <a:latin typeface="Lato" panose="020B0604020202020204" charset="0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>
                <a:latin typeface="Lato" panose="020B0604020202020204" charset="0"/>
                <a:ea typeface="Georgia"/>
                <a:cs typeface="Georgia"/>
                <a:sym typeface="Georgia"/>
              </a:rPr>
              <a:t>-According to timetable, after the exam ends,user gets notified to upload question paper(automatic)</a:t>
            </a:r>
            <a:endParaRPr sz="1200" dirty="0">
              <a:latin typeface="Lato" panose="020B0604020202020204" charset="0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>
                <a:latin typeface="Lato" panose="020B0604020202020204" charset="0"/>
                <a:ea typeface="Georgia"/>
                <a:cs typeface="Georgia"/>
                <a:sym typeface="Georgia"/>
              </a:rPr>
              <a:t>-Views all the requests for particular exam,branch,year verifies and clicks upload</a:t>
            </a:r>
            <a:endParaRPr sz="1200" dirty="0">
              <a:latin typeface="Lato" panose="020B0604020202020204" charset="0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>
                <a:latin typeface="Lato" panose="020B0604020202020204" charset="0"/>
                <a:ea typeface="Georgia"/>
                <a:cs typeface="Georgia"/>
                <a:sym typeface="Georgia"/>
              </a:rPr>
              <a:t>-When uploaded,the exam slot should disable upload option and display question paper</a:t>
            </a:r>
            <a:endParaRPr sz="1200" dirty="0">
              <a:latin typeface="Lato" panose="020B0604020202020204" charset="0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>
                <a:latin typeface="Lato" panose="020B0604020202020204" charset="0"/>
                <a:ea typeface="Georgia"/>
                <a:cs typeface="Georgia"/>
                <a:sym typeface="Georgia"/>
              </a:rPr>
              <a:t>-Change uploaded picture</a:t>
            </a:r>
            <a:endParaRPr sz="1200" dirty="0">
              <a:latin typeface="Lato" panose="020B0604020202020204" charset="0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AC023F-D1AB-48A1-A520-18DD5A0D6AB3}"/>
              </a:ext>
            </a:extLst>
          </p:cNvPr>
          <p:cNvSpPr txBox="1"/>
          <p:nvPr/>
        </p:nvSpPr>
        <p:spPr>
          <a:xfrm>
            <a:off x="1533451" y="263901"/>
            <a:ext cx="6804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Lato" panose="020B0604020202020204" charset="0"/>
              </a:rPr>
              <a:t>A quick walkthrough of the API endpoints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3F1587-3661-496C-9F79-1E986C1056C8}"/>
              </a:ext>
            </a:extLst>
          </p:cNvPr>
          <p:cNvSpPr/>
          <p:nvPr/>
        </p:nvSpPr>
        <p:spPr>
          <a:xfrm>
            <a:off x="965201" y="1094422"/>
            <a:ext cx="680483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Lato" panose="020B0604020202020204" charset="0"/>
              </a:rPr>
              <a:t>/get-subjects (GET) – Returns subjects for the fields given by user</a:t>
            </a:r>
          </a:p>
          <a:p>
            <a:endParaRPr lang="en-US" sz="1800" b="1" dirty="0">
              <a:solidFill>
                <a:schemeClr val="bg1"/>
              </a:solidFill>
              <a:latin typeface="Lato" panose="020B0604020202020204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Lato" panose="020B0604020202020204" charset="0"/>
              </a:rPr>
              <a:t>/get-</a:t>
            </a:r>
            <a:r>
              <a:rPr lang="en-US" sz="1800" b="1" dirty="0" err="1">
                <a:solidFill>
                  <a:schemeClr val="bg1"/>
                </a:solidFill>
                <a:latin typeface="Lato" panose="020B0604020202020204" charset="0"/>
              </a:rPr>
              <a:t>yearwise</a:t>
            </a:r>
            <a:r>
              <a:rPr lang="en-US" sz="1800" b="1" dirty="0">
                <a:solidFill>
                  <a:schemeClr val="bg1"/>
                </a:solidFill>
                <a:latin typeface="Lato" panose="020B0604020202020204" charset="0"/>
              </a:rPr>
              <a:t> (GET) – Returns year-wise exams details thereby papers</a:t>
            </a:r>
          </a:p>
          <a:p>
            <a:endParaRPr lang="en-US" sz="1800" b="1" dirty="0">
              <a:solidFill>
                <a:schemeClr val="bg1"/>
              </a:solidFill>
              <a:latin typeface="Lato" panose="020B0604020202020204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Lato" panose="020B0604020202020204" charset="0"/>
              </a:rPr>
              <a:t>/get-active-exams (GET) – Returns active exams for notification purpose</a:t>
            </a:r>
          </a:p>
          <a:p>
            <a:endParaRPr lang="en-US" sz="1800" b="1" dirty="0">
              <a:solidFill>
                <a:schemeClr val="bg1"/>
              </a:solidFill>
              <a:latin typeface="Lato" panose="020B0604020202020204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Lato" panose="020B0604020202020204" charset="0"/>
              </a:rPr>
              <a:t>/get-uploads (GET) – To check if user uploaded or not</a:t>
            </a:r>
          </a:p>
          <a:p>
            <a:endParaRPr lang="en-US" sz="1800" b="1" dirty="0">
              <a:solidFill>
                <a:schemeClr val="bg1"/>
              </a:solidFill>
              <a:latin typeface="Lato" panose="020B0604020202020204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Lato" panose="020B0604020202020204" charset="0"/>
              </a:rPr>
              <a:t>/get-</a:t>
            </a:r>
            <a:r>
              <a:rPr lang="en-US" sz="1800" b="1" dirty="0" err="1">
                <a:solidFill>
                  <a:schemeClr val="bg1"/>
                </a:solidFill>
                <a:latin typeface="Lato" panose="020B0604020202020204" charset="0"/>
              </a:rPr>
              <a:t>uname</a:t>
            </a:r>
            <a:r>
              <a:rPr lang="en-US" sz="1800" b="1" dirty="0">
                <a:solidFill>
                  <a:schemeClr val="bg1"/>
                </a:solidFill>
                <a:latin typeface="Lato" panose="020B0604020202020204" charset="0"/>
              </a:rPr>
              <a:t>-info (GET) – Returns the branch, </a:t>
            </a:r>
            <a:r>
              <a:rPr lang="en-US" sz="1800" b="1" dirty="0" err="1">
                <a:solidFill>
                  <a:schemeClr val="bg1"/>
                </a:solidFill>
                <a:latin typeface="Lato" panose="020B0604020202020204" charset="0"/>
              </a:rPr>
              <a:t>sem</a:t>
            </a:r>
            <a:r>
              <a:rPr lang="en-US" sz="1800" b="1" dirty="0">
                <a:solidFill>
                  <a:schemeClr val="bg1"/>
                </a:solidFill>
                <a:latin typeface="Lato" panose="020B0604020202020204" charset="0"/>
              </a:rPr>
              <a:t> and roll number of a user</a:t>
            </a:r>
          </a:p>
          <a:p>
            <a:endParaRPr lang="en-IN" sz="1800" b="1" dirty="0">
              <a:solidFill>
                <a:schemeClr val="bg1"/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926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1C76-4742-4CD3-BE7B-90653799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F017B-CA4C-403A-9EAE-22BFF4ACF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600" y="1117600"/>
            <a:ext cx="7590775" cy="3632150"/>
          </a:xfrm>
        </p:spPr>
        <p:txBody>
          <a:bodyPr/>
          <a:lstStyle/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Fully secure (JWT Authentication)</a:t>
            </a:r>
          </a:p>
          <a:p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Transactions used for multiple query resources are designed in a way inconsistencies are prevented. </a:t>
            </a:r>
          </a:p>
          <a:p>
            <a:pPr marL="146050" indent="0">
              <a:buNone/>
            </a:pP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Images are sent and retrieved in BASE64 encoded string format. </a:t>
            </a:r>
          </a:p>
          <a:p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The API internally converts the BASE64 string to BLOB data while storing and BLOB data is converted back to BASE64 string type while retrieving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9494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>
            <a:spLocks noGrp="1"/>
          </p:cNvSpPr>
          <p:nvPr>
            <p:ph type="body" idx="1"/>
          </p:nvPr>
        </p:nvSpPr>
        <p:spPr>
          <a:xfrm>
            <a:off x="1359475" y="15179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                        </a:t>
            </a:r>
            <a:r>
              <a:rPr lang="en" sz="4500">
                <a:latin typeface="Montserrat"/>
                <a:ea typeface="Montserrat"/>
                <a:cs typeface="Montserrat"/>
                <a:sym typeface="Montserrat"/>
              </a:rPr>
              <a:t>  END</a:t>
            </a:r>
            <a:endParaRPr sz="3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41275" y="845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UML DIAGRAM</a:t>
            </a:r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359475" y="15179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75" y="688600"/>
            <a:ext cx="8018651" cy="438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ADMIN:</a:t>
            </a: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1359475" y="15179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Login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Home that directs you to  :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                                                          Upload paper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                                                           Upload TimeTable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                                                          Change TimeTable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                                                          Check user upload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                          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1297500" y="30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Admin UI</a:t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75" y="830325"/>
            <a:ext cx="7133270" cy="422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25" y="625250"/>
            <a:ext cx="8839200" cy="440583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1447500" y="140550"/>
            <a:ext cx="73413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        HOME PAGE FOR ADMIN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2934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225" y="304800"/>
            <a:ext cx="753306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890</Words>
  <Application>Microsoft Office PowerPoint</Application>
  <PresentationFormat>On-screen Show (16:9)</PresentationFormat>
  <Paragraphs>141</Paragraphs>
  <Slides>32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Lato</vt:lpstr>
      <vt:lpstr>Calibri</vt:lpstr>
      <vt:lpstr>Montserrat</vt:lpstr>
      <vt:lpstr>Focus</vt:lpstr>
      <vt:lpstr>QUESTION PAPER MANAGEMENT</vt:lpstr>
      <vt:lpstr>TEAM-3</vt:lpstr>
      <vt:lpstr>                  Problem Statement </vt:lpstr>
      <vt:lpstr>                     UML DIAGRAM</vt:lpstr>
      <vt:lpstr>OVERVIEW OF ADMIN:</vt:lpstr>
      <vt:lpstr>                        Admin 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Activity 1: registration and login  Activity 2: upload picture of paper  Activity 3: Searching the question papers </vt:lpstr>
      <vt:lpstr>PowerPoint Presentation</vt:lpstr>
      <vt:lpstr>PowerPoint Presentation</vt:lpstr>
      <vt:lpstr>On clicking the subject name the user gets the option ‘upload’.</vt:lpstr>
      <vt:lpstr>PowerPoint Presentation</vt:lpstr>
      <vt:lpstr>On clicking search question paper menu….</vt:lpstr>
      <vt:lpstr>                    OUR DATABASES</vt:lpstr>
      <vt:lpstr>PowerPoint Presentation</vt:lpstr>
      <vt:lpstr>DETAILS TABLE</vt:lpstr>
      <vt:lpstr>PowerPoint Presentation</vt:lpstr>
      <vt:lpstr>PowerPoint Presentation</vt:lpstr>
      <vt:lpstr>                                      SUBMISSIONS TABLE</vt:lpstr>
      <vt:lpstr>API for the Question Paper Management Utility</vt:lpstr>
      <vt:lpstr>API – In POSTMAN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features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 PAPER MANAGEMENT</dc:title>
  <dc:creator>Harish</dc:creator>
  <cp:lastModifiedBy>Harish</cp:lastModifiedBy>
  <cp:revision>11</cp:revision>
  <dcterms:modified xsi:type="dcterms:W3CDTF">2020-07-03T11:16:21Z</dcterms:modified>
</cp:coreProperties>
</file>